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690" r:id="rId2"/>
  </p:sldMasterIdLst>
  <p:notesMasterIdLst>
    <p:notesMasterId r:id="rId18"/>
  </p:notesMasterIdLst>
  <p:sldIdLst>
    <p:sldId id="256" r:id="rId3"/>
    <p:sldId id="258" r:id="rId4"/>
    <p:sldId id="257" r:id="rId5"/>
    <p:sldId id="260" r:id="rId6"/>
    <p:sldId id="259" r:id="rId7"/>
    <p:sldId id="261" r:id="rId8"/>
    <p:sldId id="263" r:id="rId9"/>
    <p:sldId id="262" r:id="rId10"/>
    <p:sldId id="268" r:id="rId11"/>
    <p:sldId id="264" r:id="rId12"/>
    <p:sldId id="269" r:id="rId13"/>
    <p:sldId id="265" r:id="rId14"/>
    <p:sldId id="266" r:id="rId15"/>
    <p:sldId id="267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DF36D0-9931-4211-86C4-8309390A0AE2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4733F5-DE26-4C1E-810E-D52ADEA1AC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209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Крепость – Свияжск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733F5-DE26-4C1E-810E-D52ADEA1ACB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7504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958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575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631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6309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5567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6751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1522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74236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2843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37649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1755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69875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435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60012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24505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17535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13673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8415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26425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78806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5104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2161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4988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328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3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25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4523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55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682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10744FF-A3A9-4CEF-94D3-91FB7726513A}" type="datetimeFigureOut">
              <a:rPr lang="ru-RU" smtClean="0"/>
              <a:t>01.02.2018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3A0EF-CA22-4652-B066-03EDE2115F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56206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CF05D4-791C-4507-A7AE-8220C782CD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На Запад и на Восток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495EDEB-2812-4D8C-9BEB-E2188958D0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Астраханцев роман</a:t>
            </a:r>
          </a:p>
          <a:p>
            <a:r>
              <a:rPr lang="ru-RU" dirty="0" err="1"/>
              <a:t>Асоянц</a:t>
            </a:r>
            <a:r>
              <a:rPr lang="ru-RU" dirty="0"/>
              <a:t> </a:t>
            </a:r>
            <a:r>
              <a:rPr lang="ru-RU" dirty="0" err="1"/>
              <a:t>владимир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3818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234AAF-EE82-4C32-9C55-F33511318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Война с Великим княжеством Литовским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351B3E-F4A0-43CB-8588-883053D5E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1561-1570 – Русско-литовская война.</a:t>
            </a:r>
          </a:p>
          <a:p>
            <a:r>
              <a:rPr lang="ru-RU" dirty="0"/>
              <a:t>1563 – осада Полоцка. </a:t>
            </a:r>
          </a:p>
          <a:p>
            <a:r>
              <a:rPr lang="ru-RU" dirty="0"/>
              <a:t>1564 – жестокое поражение на р. Улле</a:t>
            </a:r>
          </a:p>
          <a:p>
            <a:r>
              <a:rPr lang="ru-RU" dirty="0"/>
              <a:t>1569 – объединение Польши и Литвы в Речь Посполитую. </a:t>
            </a:r>
          </a:p>
          <a:p>
            <a:r>
              <a:rPr lang="ru-RU" dirty="0"/>
              <a:t>1571 – сожжение Крымским войском Москвы.</a:t>
            </a:r>
          </a:p>
        </p:txBody>
      </p:sp>
    </p:spTree>
    <p:extLst>
      <p:ext uri="{BB962C8B-B14F-4D97-AF65-F5344CB8AC3E}">
        <p14:creationId xmlns:p14="http://schemas.microsoft.com/office/powerpoint/2010/main" val="1008084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490F5C-E560-46AA-B229-83C949EAF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E7CD1E-A665-489B-B18F-653A6C8C4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Карта Ливонской войны">
            <a:extLst>
              <a:ext uri="{FF2B5EF4-FFF2-40B4-BE49-F238E27FC236}">
                <a16:creationId xmlns:a16="http://schemas.microsoft.com/office/drawing/2014/main" id="{2E012E8C-4018-431F-A47C-55E2CDB92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637" y="0"/>
            <a:ext cx="4189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Image result for речь посполитая 1569">
            <a:extLst>
              <a:ext uri="{FF2B5EF4-FFF2-40B4-BE49-F238E27FC236}">
                <a16:creationId xmlns:a16="http://schemas.microsoft.com/office/drawing/2014/main" id="{53569C5E-EE26-4BF0-A169-A284D77A646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8" name="Picture 10" descr="Схема осады Полоцка в феврале 1563 года">
            <a:extLst>
              <a:ext uri="{FF2B5EF4-FFF2-40B4-BE49-F238E27FC236}">
                <a16:creationId xmlns:a16="http://schemas.microsoft.com/office/drawing/2014/main" id="{49C6F27C-44A4-4C00-AAC1-85CAE31A9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0"/>
            <a:ext cx="47561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5836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9A7460-FA26-4527-A7F0-61C526503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Финал Русско-польской кампании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B0A32D-1577-4CC9-9B09-C2BE142D7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1577 – захват ряда крепостей в Ливонии </a:t>
            </a:r>
          </a:p>
          <a:p>
            <a:r>
              <a:rPr lang="ru-RU" dirty="0"/>
              <a:t>1579 – Польские вернули себе Полоцк (держали 5 месяцев).</a:t>
            </a:r>
          </a:p>
          <a:p>
            <a:r>
              <a:rPr lang="ru-RU" dirty="0"/>
              <a:t>18 августа 1581 — 4 февраля 1582 – героическая оборона Пскова</a:t>
            </a:r>
          </a:p>
          <a:p>
            <a:r>
              <a:rPr lang="ru-RU" dirty="0"/>
              <a:t>1582 – заключение перемирия с Речью Посполитой (Ям-Запольский)</a:t>
            </a:r>
          </a:p>
          <a:p>
            <a:r>
              <a:rPr lang="ru-RU" dirty="0"/>
              <a:t>1583 – </a:t>
            </a:r>
            <a:r>
              <a:rPr lang="ru-RU" dirty="0" err="1"/>
              <a:t>Плюсское</a:t>
            </a:r>
            <a:r>
              <a:rPr lang="ru-RU" dirty="0"/>
              <a:t> перемирие со Швецией.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3408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E79532-0418-4957-8793-FAA9E9607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F27168-80CE-487C-BF5B-1DAF65AD2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6" name="Picture 4" descr="http://pleskov60.ru/batoriev12.jpg">
            <a:extLst>
              <a:ext uri="{FF2B5EF4-FFF2-40B4-BE49-F238E27FC236}">
                <a16:creationId xmlns:a16="http://schemas.microsoft.com/office/drawing/2014/main" id="{DABC6AAF-BDE7-45DD-BB6C-B6649ACDD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73" y="754971"/>
            <a:ext cx="3674741" cy="5037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upload.wikimedia.org/wikipedia/commons/2/26/X1-109_1.jpg?uselang=ru">
            <a:extLst>
              <a:ext uri="{FF2B5EF4-FFF2-40B4-BE49-F238E27FC236}">
                <a16:creationId xmlns:a16="http://schemas.microsoft.com/office/drawing/2014/main" id="{1894EEA9-B206-4001-BF2F-C25A3A58E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140" y="1430425"/>
            <a:ext cx="609600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92250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6F52A6-42CD-4EEF-BA37-6B5E7B298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Присоединение Сибири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48C3B2F-933B-4F02-AA6A-9975C8F81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1581 – начало похода на Урал Ермаком.</a:t>
            </a:r>
          </a:p>
          <a:p>
            <a:r>
              <a:rPr lang="ru-RU" dirty="0"/>
              <a:t>1582 – ряд побед над ханскими войсками в боях на берегах Тобола и Иртыша.</a:t>
            </a:r>
          </a:p>
          <a:p>
            <a:r>
              <a:rPr lang="ru-RU" dirty="0"/>
              <a:t> 1583 – взятие столицы Сибирского ханства — </a:t>
            </a:r>
            <a:r>
              <a:rPr lang="ru-RU" dirty="0" err="1"/>
              <a:t>Искера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296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41EE1B-2038-4DB2-92E4-39361FDEB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731547-5CEA-444B-88FE-B43515E5E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https://timegeo.ru/wp-content/uploads/2016/07/e3-8.jpg">
            <a:extLst>
              <a:ext uri="{FF2B5EF4-FFF2-40B4-BE49-F238E27FC236}">
                <a16:creationId xmlns:a16="http://schemas.microsoft.com/office/drawing/2014/main" id="{885B33FD-1141-4E53-A872-AB53216B0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06" y="677863"/>
            <a:ext cx="10515600" cy="574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437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B33786-E366-4A6B-89E5-0335EA3D6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382" y="503238"/>
            <a:ext cx="10515600" cy="1325562"/>
          </a:xfrm>
        </p:spPr>
        <p:txBody>
          <a:bodyPr/>
          <a:lstStyle/>
          <a:p>
            <a:r>
              <a:rPr lang="ru-RU" dirty="0"/>
              <a:t>Походы на Казань.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86A0D1-0951-4AA0-A6B5-A611E3049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20 декабря 1547- 7 марта 1548 – первый поход на Казань.</a:t>
            </a:r>
          </a:p>
          <a:p>
            <a:r>
              <a:rPr lang="ru-RU" dirty="0"/>
              <a:t> 24 ноября 1549 - 25 марта 1550 – второй поход на Казань.</a:t>
            </a:r>
          </a:p>
          <a:p>
            <a:r>
              <a:rPr lang="ru-RU" dirty="0"/>
              <a:t>24 мая - 21 июня 1551 – создание крепости Свияжск.</a:t>
            </a:r>
          </a:p>
          <a:p>
            <a:r>
              <a:rPr lang="ru-RU" dirty="0"/>
              <a:t>16 июня - 11 октябрь 1552 – третий поход на Казань.</a:t>
            </a:r>
          </a:p>
          <a:p>
            <a:r>
              <a:rPr lang="ru-RU" dirty="0"/>
              <a:t>2 октября 1552 – взятие Казани.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370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D78AC2-8278-4D1C-9C51-5F7D9EF97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BFCF97-A7C4-411E-AE12-E0E5A82CA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E33A438-4AAA-4CBD-843F-287D4DF8CBC1}"/>
              </a:ext>
            </a:extLst>
          </p:cNvPr>
          <p:cNvGrpSpPr/>
          <p:nvPr/>
        </p:nvGrpSpPr>
        <p:grpSpPr>
          <a:xfrm>
            <a:off x="218151" y="1338766"/>
            <a:ext cx="11755698" cy="4549140"/>
            <a:chOff x="218151" y="1028541"/>
            <a:chExt cx="11755698" cy="4549140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2E97A684-9BEF-4E81-9ED1-007D4F8F8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8151" y="1028541"/>
              <a:ext cx="11755698" cy="4549140"/>
            </a:xfrm>
            <a:prstGeom prst="rect">
              <a:avLst/>
            </a:prstGeom>
          </p:spPr>
        </p:pic>
        <p:sp>
          <p:nvSpPr>
            <p:cNvPr id="5" name="Равнобедренный треугольник 4">
              <a:extLst>
                <a:ext uri="{FF2B5EF4-FFF2-40B4-BE49-F238E27FC236}">
                  <a16:creationId xmlns:a16="http://schemas.microsoft.com/office/drawing/2014/main" id="{B7674DA8-8912-40B1-BBCF-04EBC3489CF8}"/>
                </a:ext>
              </a:extLst>
            </p:cNvPr>
            <p:cNvSpPr/>
            <p:nvPr/>
          </p:nvSpPr>
          <p:spPr>
            <a:xfrm rot="10800000">
              <a:off x="8762260" y="3058974"/>
              <a:ext cx="355107" cy="470517"/>
            </a:xfrm>
            <a:prstGeom prst="triangl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026" name="Picture 2" descr="Image result for иконка крепости">
              <a:extLst>
                <a:ext uri="{FF2B5EF4-FFF2-40B4-BE49-F238E27FC236}">
                  <a16:creationId xmlns:a16="http://schemas.microsoft.com/office/drawing/2014/main" id="{AB557A1E-62FC-4F17-A12A-AC68BF6ADE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2260" y="2703867"/>
              <a:ext cx="355107" cy="355107"/>
            </a:xfrm>
            <a:prstGeom prst="rect">
              <a:avLst/>
            </a:prstGeom>
            <a:noFill/>
            <a:ln>
              <a:solidFill>
                <a:srgbClr val="ED7D3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11276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3C9060-EA7E-4CCE-B35D-ABA5CB3D8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F4ECA5-B0E9-4243-80AD-DF1DD3A7F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 descr="File:Kazan 1552.png">
            <a:extLst>
              <a:ext uri="{FF2B5EF4-FFF2-40B4-BE49-F238E27FC236}">
                <a16:creationId xmlns:a16="http://schemas.microsoft.com/office/drawing/2014/main" id="{1D8BEA3B-21AA-4760-899B-E26C7E9BD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4" y="677863"/>
            <a:ext cx="7286625" cy="570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3944A9-ADFC-4C83-9504-FDCC40BEC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320" y="677864"/>
            <a:ext cx="4445515" cy="570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65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F605C2-F53C-4739-BC6A-BB7CD29C2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Походы на Астрахань.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53D74A-24C8-44F4-85FD-D19A41BF4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Весна 1554 года – первый поход под командованием воеводы князя Юрия </a:t>
            </a:r>
            <a:r>
              <a:rPr lang="ru-RU" dirty="0" err="1"/>
              <a:t>Пронского</a:t>
            </a:r>
            <a:r>
              <a:rPr lang="ru-RU" dirty="0"/>
              <a:t>-Шемякина.</a:t>
            </a:r>
          </a:p>
          <a:p>
            <a:r>
              <a:rPr lang="ru-RU" dirty="0"/>
              <a:t>1556 год – Астраханское ханство было окончательно присоединено к России.</a:t>
            </a:r>
          </a:p>
          <a:p>
            <a:r>
              <a:rPr lang="ru-RU" dirty="0"/>
              <a:t>1556 год – разрушена столица Золотой Орды </a:t>
            </a:r>
            <a:r>
              <a:rPr lang="ru-RU" dirty="0" err="1"/>
              <a:t>Сарáй</a:t>
            </a:r>
            <a:r>
              <a:rPr lang="ru-RU" dirty="0"/>
              <a:t>-Бату́.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0611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B00CE-6833-42BA-843F-4CEBE0F46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0FC69C-B10C-4BB6-AD0B-E4C59680B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C64E4E-4984-44CB-8241-4A5580D70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3" y="378091"/>
            <a:ext cx="4436155" cy="611414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87EC74-1522-4ACF-B1B4-13B91AA77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835" y="365760"/>
            <a:ext cx="5106038" cy="591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79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37F941-7528-44A6-905C-30F6526D6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Начало политических действий в Европе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A4A639-6175-421F-B654-5C0E5674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Февраль 1554 год – заключение «Московской компании»</a:t>
            </a:r>
          </a:p>
          <a:p>
            <a:r>
              <a:rPr lang="ru-RU" dirty="0"/>
              <a:t>1554-1557 года – Русско-шведская война</a:t>
            </a:r>
          </a:p>
          <a:p>
            <a:r>
              <a:rPr lang="ru-RU" dirty="0"/>
              <a:t> 15 сентября 1557 год – </a:t>
            </a:r>
            <a:r>
              <a:rPr lang="ru-RU" dirty="0" err="1"/>
              <a:t>Посвольский</a:t>
            </a:r>
            <a:r>
              <a:rPr lang="ru-RU" dirty="0"/>
              <a:t> договор, заключённый между Великим княжеством Литовским и Орденом.</a:t>
            </a:r>
          </a:p>
          <a:p>
            <a:r>
              <a:rPr lang="ru-RU" dirty="0"/>
              <a:t>1558—1583 год – Ливонская война.</a:t>
            </a:r>
          </a:p>
          <a:p>
            <a:r>
              <a:rPr lang="ru-RU" dirty="0"/>
              <a:t>1560 год – разгром Ливонского ордена.</a:t>
            </a:r>
          </a:p>
          <a:p>
            <a:r>
              <a:rPr lang="ru-RU" dirty="0"/>
              <a:t>1558 год –  войско Дмитрия </a:t>
            </a:r>
            <a:r>
              <a:rPr lang="ru-RU" dirty="0" err="1"/>
              <a:t>Вишневецкого</a:t>
            </a:r>
            <a:r>
              <a:rPr lang="ru-RU" dirty="0"/>
              <a:t> одержало победу над крымским войском у Азова.</a:t>
            </a:r>
          </a:p>
          <a:p>
            <a:r>
              <a:rPr lang="ru-RU" dirty="0"/>
              <a:t> 1559 год – войско под командованием Даниила Адашева совершило поход на Крым, разорив крупный крымский порт </a:t>
            </a:r>
            <a:r>
              <a:rPr lang="ru-RU" dirty="0" err="1"/>
              <a:t>Гёзлёв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11981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EDFC8-04AA-465A-8F98-E2C3A1B9F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8E71E3-5DE3-4269-BAD2-3FA79820E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0E2F24-EFE7-49BC-A7E0-E06C5D1F1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894" y="131975"/>
            <a:ext cx="8876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25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DD01FE-8D92-4281-9C78-AB3D23CC3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491020B-440A-4696-966A-0D7884506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26" name="Picture 2" descr="http://stepnoy-sledopyt.narod.ru/history/goroda-kreposti/1.jpg">
            <a:extLst>
              <a:ext uri="{FF2B5EF4-FFF2-40B4-BE49-F238E27FC236}">
                <a16:creationId xmlns:a16="http://schemas.microsoft.com/office/drawing/2014/main" id="{D80F25F6-68CA-4E62-B264-275D43C68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481" y="365760"/>
            <a:ext cx="7522786" cy="5951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Городок-застава на пути через засечную черту. Реконструкция">
            <a:extLst>
              <a:ext uri="{FF2B5EF4-FFF2-40B4-BE49-F238E27FC236}">
                <a16:creationId xmlns:a16="http://schemas.microsoft.com/office/drawing/2014/main" id="{E6D63C04-D413-4679-B124-7724B8C53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002" y="1028541"/>
            <a:ext cx="4495800" cy="370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344390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TM02900688[[fn=Аспект]]</Template>
  <TotalTime>223</TotalTime>
  <Words>198</Words>
  <Application>Microsoft Office PowerPoint</Application>
  <PresentationFormat>Широкоэкранный</PresentationFormat>
  <Paragraphs>40</Paragraphs>
  <Slides>15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Wingdings 2</vt:lpstr>
      <vt:lpstr>Wingdings 3</vt:lpstr>
      <vt:lpstr>HDOfficeLightV0</vt:lpstr>
      <vt:lpstr>Ион</vt:lpstr>
      <vt:lpstr>На Запад и на Восток</vt:lpstr>
      <vt:lpstr>Походы на Казань.</vt:lpstr>
      <vt:lpstr>Презентация PowerPoint</vt:lpstr>
      <vt:lpstr>Презентация PowerPoint</vt:lpstr>
      <vt:lpstr>Походы на Астрахань.</vt:lpstr>
      <vt:lpstr>Презентация PowerPoint</vt:lpstr>
      <vt:lpstr>Начало политических действий в Европе</vt:lpstr>
      <vt:lpstr>Презентация PowerPoint</vt:lpstr>
      <vt:lpstr>Презентация PowerPoint</vt:lpstr>
      <vt:lpstr>Война с Великим княжеством Литовским</vt:lpstr>
      <vt:lpstr>Презентация PowerPoint</vt:lpstr>
      <vt:lpstr>Финал Русско-польской кампании</vt:lpstr>
      <vt:lpstr>Презентация PowerPoint</vt:lpstr>
      <vt:lpstr>Присоединение Сибири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Астраханцев Роман Геннадьевич</dc:creator>
  <cp:lastModifiedBy>Астраханцев Роман Геннадьевич</cp:lastModifiedBy>
  <cp:revision>27</cp:revision>
  <dcterms:created xsi:type="dcterms:W3CDTF">2018-01-31T15:06:13Z</dcterms:created>
  <dcterms:modified xsi:type="dcterms:W3CDTF">2018-02-01T09:39:42Z</dcterms:modified>
</cp:coreProperties>
</file>

<file path=docProps/thumbnail.jpeg>
</file>